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65" r:id="rId2"/>
    <p:sldId id="266" r:id="rId3"/>
    <p:sldId id="267" r:id="rId4"/>
    <p:sldId id="268" r:id="rId5"/>
    <p:sldId id="272" r:id="rId6"/>
    <p:sldId id="270" r:id="rId7"/>
    <p:sldId id="27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06AB6-2C5E-4C5D-AD95-6B497F4DDCE1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306246-BFF7-4F94-9A10-E599402E60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4387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148040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010574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748978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609576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785679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9033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679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092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33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786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662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076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959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11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451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423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056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164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Peace on Earth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2005,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1707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170859"/>
            <a:ext cx="8458200" cy="430721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Another day, another year,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Another Christmas time is here.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Any the children’s eye shine bright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As they dream of Christmas night.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And I’m thinking of the presents there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And I go back 2000 years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To a gift we’ve left unopened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And a dream that disappears. I’m </a:t>
            </a:r>
            <a:r>
              <a:rPr lang="en-AU" dirty="0" err="1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talkin</a:t>
            </a: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’ ‘bout…</a:t>
            </a: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775520" y="-80251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Peace on Earth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2005,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59346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1848259"/>
            <a:ext cx="8534400" cy="3161483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Peace on Earth, no more anger, no more fear,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No more hatred, no more tears.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Can’t you </a:t>
            </a: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hear </a:t>
            </a: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the angels sing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Of love and joy and harmony?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They’re calling you and calling me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To Peace on Earth.</a:t>
            </a:r>
          </a:p>
        </p:txBody>
      </p:sp>
    </p:spTree>
    <p:extLst>
      <p:ext uri="{BB962C8B-B14F-4D97-AF65-F5344CB8AC3E}">
        <p14:creationId xmlns:p14="http://schemas.microsoft.com/office/powerpoint/2010/main" val="37670492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1316417"/>
            <a:ext cx="8534400" cy="4225167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speak of hope we speak of love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And of spreading Christmas cheer.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plan to make a fresh new start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But make the same mistakes next year.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Deep inside everybody knows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don’t want this any more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But instead of starting a brand new day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We’re beginning a brand new war. What about…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672937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1848259"/>
            <a:ext cx="8534400" cy="3161483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Peace on Earth, no more anger, no more fear,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No more hatred, no more tears.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Can’t you </a:t>
            </a: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hear </a:t>
            </a: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the angels sing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Of love and joy and harmony?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They’re calling you and calling me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To Peace on Earth.</a:t>
            </a:r>
          </a:p>
        </p:txBody>
      </p:sp>
    </p:spTree>
    <p:extLst>
      <p:ext uri="{BB962C8B-B14F-4D97-AF65-F5344CB8AC3E}">
        <p14:creationId xmlns:p14="http://schemas.microsoft.com/office/powerpoint/2010/main" val="6408067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1351834"/>
            <a:ext cx="8534400" cy="415433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See the baby lying in the hay.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On that very first Christmas day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have his promise with us still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For all people of goodwill.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Don’t you know it’s up to us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Everybody’s got to play a part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‘Cos </a:t>
            </a: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peace begins with you and me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It lives in every heart. Let’s work for…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78337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363413"/>
            <a:ext cx="8534400" cy="3161483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Peace on Earth, no more anger, no more fear,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No more hatred, no more tears.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Can’t you </a:t>
            </a: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hear </a:t>
            </a: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the angels sing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Of love and joy and harmony?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They’re calling you and calling me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To Peace on Earth.</a:t>
            </a:r>
          </a:p>
        </p:txBody>
      </p:sp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1775520" y="-80251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Peace on Earth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2005,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2001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023944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319</Words>
  <Application>Microsoft Office PowerPoint</Application>
  <PresentationFormat>Widescreen</PresentationFormat>
  <Paragraphs>51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Helvetica</vt:lpstr>
      <vt:lpstr>ＭＳ Ｐゴシック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2</cp:revision>
  <dcterms:created xsi:type="dcterms:W3CDTF">2015-11-18T10:16:28Z</dcterms:created>
  <dcterms:modified xsi:type="dcterms:W3CDTF">2016-02-04T07:33:07Z</dcterms:modified>
</cp:coreProperties>
</file>